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2" r:id="rId15"/>
    <p:sldId id="273" r:id="rId16"/>
    <p:sldId id="270" r:id="rId17"/>
    <p:sldId id="271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6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46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7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46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2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0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91440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2006-08-16T00:00:00Z</dcterms:created>
  <dcterms:modified xsi:type="dcterms:W3CDTF">2021-09-30T10:38:36Z</dcterms:modified>
</cp:coreProperties>
</file>